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274" r:id="rId5"/>
    <p:sldId id="273" r:id="rId7"/>
  </p:sldIdLst>
  <p:sldSz cx="12192000" cy="6858000"/>
  <p:notesSz cx="6858000" cy="9144000"/>
  <p:embeddedFontLst>
    <p:embeddedFont>
      <p:font typeface="微软雅黑" panose="020B0503020204020204" pitchFamily="34" charset="-122"/>
      <p:regular r:id="rId11"/>
    </p:embeddedFont>
    <p:embeddedFont>
      <p:font typeface="方正大黑体_GBK" panose="02010600010101010101" charset="-122"/>
      <p:regular r:id="rId12"/>
    </p:embeddedFont>
    <p:embeddedFont>
      <p:font typeface="等线" panose="02010600030101010101" charset="-122"/>
      <p:regular r:id="rId13"/>
    </p:embeddedFont>
    <p:embeddedFont>
      <p:font typeface="等线 Light" panose="0201060003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集群是物理形态</a:t>
            </a:r>
            <a:endParaRPr lang="zh-CN" altLang="en-US"/>
          </a:p>
          <a:p>
            <a:r>
              <a:rPr lang="zh-CN" altLang="en-US"/>
              <a:t>分布式是工作机制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分布式一定是集群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Dockerfile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dockerfile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swarm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DOCKERFILE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dockerfile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4650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直入主题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12" name="折角形 11"/>
          <p:cNvSpPr/>
          <p:nvPr/>
        </p:nvSpPr>
        <p:spPr>
          <a:xfrm>
            <a:off x="5996940" y="2934335"/>
            <a:ext cx="465455" cy="58674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代码</a:t>
            </a:r>
            <a:endParaRPr lang="zh-CN" altLang="en-US" sz="1000"/>
          </a:p>
        </p:txBody>
      </p:sp>
      <p:sp>
        <p:nvSpPr>
          <p:cNvPr id="29" name="折角形 28"/>
          <p:cNvSpPr/>
          <p:nvPr/>
        </p:nvSpPr>
        <p:spPr>
          <a:xfrm>
            <a:off x="6755130" y="3043555"/>
            <a:ext cx="723265" cy="36893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dockerfile</a:t>
            </a:r>
            <a:endParaRPr lang="en-US" altLang="zh-CN" sz="1000"/>
          </a:p>
        </p:txBody>
      </p:sp>
      <p:pic>
        <p:nvPicPr>
          <p:cNvPr id="30" name="图片 2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0450" y="2599690"/>
            <a:ext cx="36957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65" y="1882775"/>
            <a:ext cx="657225" cy="657225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30" idx="3"/>
            <a:endCxn id="34" idx="1"/>
          </p:cNvCxnSpPr>
          <p:nvPr/>
        </p:nvCxnSpPr>
        <p:spPr>
          <a:xfrm flipV="1">
            <a:off x="1430020" y="2211705"/>
            <a:ext cx="931545" cy="572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 rot="19680000">
            <a:off x="1530350" y="2540000"/>
            <a:ext cx="831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77360" y="2099310"/>
            <a:ext cx="2517775" cy="685165"/>
            <a:chOff x="6604" y="3403"/>
            <a:chExt cx="3965" cy="1079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6604" y="3512"/>
              <a:ext cx="39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7276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8220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9164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9976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601" y="4000"/>
              <a:ext cx="96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build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箭头连接符 44"/>
          <p:cNvCxnSpPr>
            <a:stCxn id="34" idx="3"/>
          </p:cNvCxnSpPr>
          <p:nvPr/>
        </p:nvCxnSpPr>
        <p:spPr>
          <a:xfrm>
            <a:off x="3018790" y="2211705"/>
            <a:ext cx="1059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3241040" y="2211705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  <p:bldP spid="12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WPS 演示</Application>
  <PresentationFormat>宽屏</PresentationFormat>
  <Paragraphs>30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58</cp:revision>
  <dcterms:created xsi:type="dcterms:W3CDTF">2018-10-08T02:46:00Z</dcterms:created>
  <dcterms:modified xsi:type="dcterms:W3CDTF">2020-11-30T01:10:31Z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